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8" r:id="rId4"/>
    <p:sldId id="257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A36FE1-08DB-479F-9074-6F5E93152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49942B4-5B62-47C2-B093-BBE83AD74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4410EF-6385-42CA-A07F-DE828DE9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B3C675-8C74-4BF6-963E-2BBB9E70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77F9A0-C108-4B3C-B4E4-E0510A28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67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F9764-E85F-4D5C-B0C4-673FD534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DBF0B19-DFFB-4C93-BCC2-A59449E56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3D5820-1E96-4C1E-8862-01CA8BF1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B7D3E9-868B-4BD4-8541-FA2B8D9E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7A5ACB-3769-44AC-B616-72211048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20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10DB667-C014-442D-B93D-13A48FC26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31FE6F6-22DE-4806-BE2C-C13DF3F8F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76CD55-2250-4802-BBB7-8E517D0C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D141BB-2E94-475E-856C-3EE1EF1F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7FD1F8-DB5E-4AB0-8611-8BB5638C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684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F10A50-ABF7-4DF9-B921-551EA6F1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16AEF7-4F48-4CB8-936B-0B2C1A5C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F1BC7D-C2CB-4CB0-9F4A-81136D27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F2932D-6463-4595-86CE-7C29B929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244D49-E349-4CBD-9F0B-4078C9C5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149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0CC90-B205-4C2A-B9AF-D6675DDE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0362F0-315C-4073-B812-A86F4481D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2B47F2-47E5-4273-907C-E3F0876D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4B69D4-9C21-498E-997B-EF71E8B0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7C287E-EA35-482A-AFB1-497D23A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67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A7F1A6-56A0-4F08-9897-9CC605FB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5F8B21-B0A0-4C7D-B816-B63B8EEC7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12D771-9078-49E2-85A4-2FD723A54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D00CC9-9118-43BD-B954-4115BE914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963DF2-B97A-4A39-AAE7-FEC3AC13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FF10184-57BD-42EB-95F9-8B345477A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7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30A30-CFAB-4631-8132-0342AC49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8D5062-8D0C-4194-BDA2-5B27BCE96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7B17F8-DDA0-4691-83CA-206F8EF1F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D1E736-EC90-4430-97D7-164F514E9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BA28B61-1DF7-43DE-B81E-8ACF32F5A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D21ECB-4E08-4922-87B3-DA68CB8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A7249A6-7B1A-4204-866E-211D8F78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A53C91C-22E3-4C9C-8BA2-1376F3C1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3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4E71C8-6998-42F4-8882-A8E0D9C1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823E65-4941-4884-8FD7-C02E0BF7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4EB2FB-2A7E-4DA4-9361-A22CFD6E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7B3F525-4CF8-4372-ACEE-181FC4A5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08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E38D637-1984-47AB-BBB5-F8331F42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8C818E8-AF8B-426B-95DA-17BB164E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5A484F-487B-4C89-80A9-E5A826F3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29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EFC1C3-47D5-4ADC-B010-C3004461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8D92CB-E80A-4F5F-B7CE-9793E84A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D195F7-458F-4BF1-9679-D62CFC813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F7EA37-34A3-40B0-A49B-8766C9126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1FBB77A-2759-4BD7-81B6-ECA667C28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C17C74-7543-425D-8924-1E2B93B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18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CFEFCB-E810-4AD2-AD0C-38F232A2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60F0FDF-7E6E-41F4-A53B-C17EEB40B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B9EB71-35FD-4867-B445-AB540B789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4B223E-86B3-4DB2-B511-DF8CA82B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CD0222-90F2-420B-8199-F567B448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04EBAC-46E2-40C5-B058-7B932410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951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77385A-8FB8-4C28-A53C-6FF0EF10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828BD39-96F2-4958-A7AE-2A5166B93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030465-4CE8-4853-B608-2AEF63C8A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71761-1BCE-49BD-8D53-FC33CE3EE5AF}" type="datetimeFigureOut">
              <a:rPr lang="it-IT" smtClean="0"/>
              <a:t>18/06/2020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33F6BB-82BB-4606-9030-2D88D4E86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983768-D1C7-49E0-9C3D-AF6E6B73A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B050D-D53E-436B-B913-BCAC637539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1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aven.apache.org/plugins/maven-compiler-plugin/usage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ven.apache.org/plugins/maven-compiler-plugin/usag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DF2DC2-326A-425C-96F1-41BB4B25D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Java – Compilazione di un Eseguibile .</a:t>
            </a:r>
            <a:r>
              <a:rPr lang="it-IT" dirty="0" err="1"/>
              <a:t>Jar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0512E5-879A-4C7E-AD73-BD7E6AFCA8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6051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618AE1E-B478-4982-BE65-C9C4F59C3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10" r="50000"/>
          <a:stretch/>
        </p:blipFill>
        <p:spPr>
          <a:xfrm>
            <a:off x="-1" y="3127844"/>
            <a:ext cx="8229601" cy="373015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3E9751E-75BB-4EB4-93BF-CF8C42FC1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96"/>
          <a:stretch/>
        </p:blipFill>
        <p:spPr>
          <a:xfrm>
            <a:off x="3487716" y="55659"/>
            <a:ext cx="8799794" cy="3729162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CEF6C78-471F-43E9-8DF0-D8C82CC3C41A}"/>
              </a:ext>
            </a:extLst>
          </p:cNvPr>
          <p:cNvSpPr/>
          <p:nvPr/>
        </p:nvSpPr>
        <p:spPr>
          <a:xfrm>
            <a:off x="5617455" y="1389455"/>
            <a:ext cx="1801112" cy="526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091F2AF-F3DF-44E4-A194-88FB87AA89CA}"/>
              </a:ext>
            </a:extLst>
          </p:cNvPr>
          <p:cNvSpPr/>
          <p:nvPr/>
        </p:nvSpPr>
        <p:spPr>
          <a:xfrm>
            <a:off x="6909683" y="1987825"/>
            <a:ext cx="4667415" cy="172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Sarebbero la voci del </a:t>
            </a:r>
            <a:r>
              <a:rPr lang="it-IT" dirty="0" err="1"/>
              <a:t>manifest</a:t>
            </a:r>
            <a:r>
              <a:rPr lang="it-IT" dirty="0"/>
              <a:t> (per ognuno dei 3 plugin utilizzati) :</a:t>
            </a:r>
          </a:p>
          <a:p>
            <a:r>
              <a:rPr lang="it-IT" dirty="0"/>
              <a:t>&lt;build&gt;</a:t>
            </a:r>
          </a:p>
          <a:p>
            <a:r>
              <a:rPr lang="it-IT" dirty="0"/>
              <a:t>    &lt;plugins&gt;</a:t>
            </a:r>
          </a:p>
          <a:p>
            <a:r>
              <a:rPr lang="it-IT" dirty="0"/>
              <a:t>         &lt;plugin&gt;</a:t>
            </a:r>
          </a:p>
          <a:p>
            <a:r>
              <a:rPr lang="it-IT" dirty="0"/>
              <a:t>              &lt;</a:t>
            </a:r>
            <a:r>
              <a:rPr lang="it-IT" dirty="0" err="1"/>
              <a:t>version</a:t>
            </a:r>
            <a:r>
              <a:rPr lang="it-IT" dirty="0"/>
              <a:t>&gt; xxx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3E3FEE2-FC58-49F4-8F0D-0E2696F4C91A}"/>
              </a:ext>
            </a:extLst>
          </p:cNvPr>
          <p:cNvSpPr/>
          <p:nvPr/>
        </p:nvSpPr>
        <p:spPr>
          <a:xfrm>
            <a:off x="2421031" y="5724939"/>
            <a:ext cx="1864722" cy="3896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B8A91E1-4A93-4066-9E7F-9F7C2A55F470}"/>
              </a:ext>
            </a:extLst>
          </p:cNvPr>
          <p:cNvSpPr/>
          <p:nvPr/>
        </p:nvSpPr>
        <p:spPr>
          <a:xfrm>
            <a:off x="5168347" y="4805569"/>
            <a:ext cx="4667415" cy="172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La versione del plugin utilizzato la vedi nel log, per ogni plugin viene visualizzata quella utilizzata. Se per te va bene nel </a:t>
            </a:r>
            <a:r>
              <a:rPr lang="it-IT" dirty="0" err="1"/>
              <a:t>manifest</a:t>
            </a:r>
            <a:r>
              <a:rPr lang="it-IT" dirty="0"/>
              <a:t> ce la scrivi.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60F5EE-E8A7-45AF-95B1-AA7A368B39FB}"/>
              </a:ext>
            </a:extLst>
          </p:cNvPr>
          <p:cNvSpPr txBox="1"/>
          <p:nvPr/>
        </p:nvSpPr>
        <p:spPr>
          <a:xfrm>
            <a:off x="63610" y="182880"/>
            <a:ext cx="34241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</a:t>
            </a:r>
            <a:r>
              <a:rPr lang="it-IT" dirty="0" err="1"/>
              <a:t>Maven</a:t>
            </a:r>
            <a:r>
              <a:rPr lang="it-IT" dirty="0"/>
              <a:t> diventa bloccante indicare la versione dei plugin usati (almeno i principali).</a:t>
            </a:r>
          </a:p>
          <a:p>
            <a:r>
              <a:rPr lang="it-IT" dirty="0"/>
              <a:t>A volte fa comunque il build e ne approfitti per leggere quale versione è stata usata (e ha funzionato).</a:t>
            </a:r>
          </a:p>
          <a:p>
            <a:r>
              <a:rPr lang="it-IT" dirty="0"/>
              <a:t>Compili il </a:t>
            </a:r>
            <a:r>
              <a:rPr lang="it-IT" dirty="0" err="1"/>
              <a:t>pom</a:t>
            </a:r>
            <a:r>
              <a:rPr lang="it-IT" dirty="0"/>
              <a:t> con le versioni , vedi DOPO</a:t>
            </a:r>
          </a:p>
        </p:txBody>
      </p:sp>
    </p:spTree>
    <p:extLst>
      <p:ext uri="{BB962C8B-B14F-4D97-AF65-F5344CB8AC3E}">
        <p14:creationId xmlns:p14="http://schemas.microsoft.com/office/powerpoint/2010/main" val="30782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1AAE67-D860-4B09-AE38-71F79FB1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31" y="15269"/>
            <a:ext cx="10515600" cy="748056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POM e </a:t>
            </a:r>
            <a:r>
              <a:rPr lang="it-IT" sz="3600" dirty="0" err="1"/>
              <a:t>Manifest</a:t>
            </a:r>
            <a:r>
              <a:rPr lang="it-IT" sz="3600" dirty="0"/>
              <a:t>  con </a:t>
            </a:r>
            <a:r>
              <a:rPr lang="it-IT" sz="3600" dirty="0" err="1"/>
              <a:t>Maven</a:t>
            </a:r>
            <a:br>
              <a:rPr lang="it-IT" sz="3600" dirty="0"/>
            </a:br>
            <a:r>
              <a:rPr lang="it-IT" sz="1800" dirty="0">
                <a:hlinkClick r:id="rId2"/>
              </a:rPr>
              <a:t>https://maven.apache.org/plugins/maven-compiler-plugin/usage.html</a:t>
            </a:r>
            <a:endParaRPr lang="it-IT" sz="3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862B73-53CB-4ECB-B0FE-B3AA33AC993B}"/>
              </a:ext>
            </a:extLst>
          </p:cNvPr>
          <p:cNvSpPr txBox="1"/>
          <p:nvPr/>
        </p:nvSpPr>
        <p:spPr>
          <a:xfrm>
            <a:off x="7543137" y="0"/>
            <a:ext cx="31434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/>
              <a:t>&lt;?xml </a:t>
            </a:r>
            <a:r>
              <a:rPr lang="it-IT" sz="500" dirty="0" err="1"/>
              <a:t>version</a:t>
            </a:r>
            <a:r>
              <a:rPr lang="it-IT" sz="500" dirty="0"/>
              <a:t>="1.0" </a:t>
            </a:r>
            <a:r>
              <a:rPr lang="it-IT" sz="500" dirty="0" err="1"/>
              <a:t>encoding</a:t>
            </a:r>
            <a:r>
              <a:rPr lang="it-IT" sz="500" dirty="0"/>
              <a:t>="UTF-8"?&gt;</a:t>
            </a:r>
          </a:p>
          <a:p>
            <a:r>
              <a:rPr lang="it-IT" sz="500" dirty="0"/>
              <a:t>&lt;project </a:t>
            </a:r>
            <a:r>
              <a:rPr lang="it-IT" sz="500" dirty="0" err="1"/>
              <a:t>xmlns</a:t>
            </a:r>
            <a:r>
              <a:rPr lang="it-IT" sz="500" dirty="0"/>
              <a:t>="http://maven.apache.org/POM/4.0.0" </a:t>
            </a:r>
            <a:r>
              <a:rPr lang="it-IT" sz="500" dirty="0" err="1"/>
              <a:t>xmlns:xsi</a:t>
            </a:r>
            <a:r>
              <a:rPr lang="it-IT" sz="500" dirty="0"/>
              <a:t>="http://www.w3.org/2001/</a:t>
            </a:r>
            <a:r>
              <a:rPr lang="it-IT" sz="500" dirty="0" err="1"/>
              <a:t>XMLSchema-instance</a:t>
            </a:r>
            <a:r>
              <a:rPr lang="it-IT" sz="500" dirty="0"/>
              <a:t>" </a:t>
            </a:r>
            <a:r>
              <a:rPr lang="it-IT" sz="500" dirty="0" err="1"/>
              <a:t>xsi:schemaLocation</a:t>
            </a:r>
            <a:r>
              <a:rPr lang="it-IT" sz="500" dirty="0"/>
              <a:t>="http://maven.apache.org/POM/4.0.0 http://maven.apache.org/</a:t>
            </a:r>
            <a:r>
              <a:rPr lang="it-IT" sz="500" dirty="0" err="1"/>
              <a:t>xsd</a:t>
            </a:r>
            <a:r>
              <a:rPr lang="it-IT" sz="500" dirty="0"/>
              <a:t>/maven-4.0.0.xsd"&gt;</a:t>
            </a:r>
          </a:p>
          <a:p>
            <a:r>
              <a:rPr lang="it-IT" sz="500" dirty="0"/>
              <a:t>    &lt;</a:t>
            </a:r>
            <a:r>
              <a:rPr lang="it-IT" sz="500" dirty="0" err="1"/>
              <a:t>modelVersion</a:t>
            </a:r>
            <a:r>
              <a:rPr lang="it-IT" sz="500" dirty="0"/>
              <a:t>&gt;4.0.0&lt;/</a:t>
            </a:r>
            <a:r>
              <a:rPr lang="it-IT" sz="500" dirty="0" err="1"/>
              <a:t>modelVersion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&lt;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  <a:r>
              <a:rPr lang="it-IT" sz="500" dirty="0" err="1"/>
              <a:t>com.alex</a:t>
            </a:r>
            <a:r>
              <a:rPr lang="it-IT" sz="500" dirty="0"/>
              <a:t>&lt;/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</a:p>
          <a:p>
            <a:r>
              <a:rPr lang="it-IT" sz="500" dirty="0"/>
              <a:t>    &lt;</a:t>
            </a:r>
            <a:r>
              <a:rPr lang="it-IT" sz="500" dirty="0" err="1"/>
              <a:t>artifactId</a:t>
            </a:r>
            <a:r>
              <a:rPr lang="it-IT" sz="500" dirty="0"/>
              <a:t>&gt;</a:t>
            </a:r>
            <a:r>
              <a:rPr lang="it-IT" sz="500" dirty="0" err="1"/>
              <a:t>AppGui</a:t>
            </a:r>
            <a:r>
              <a:rPr lang="it-IT" sz="500" dirty="0"/>
              <a:t>&lt;/</a:t>
            </a:r>
            <a:r>
              <a:rPr lang="it-IT" sz="500" dirty="0" err="1"/>
              <a:t>artifactId</a:t>
            </a:r>
            <a:r>
              <a:rPr lang="it-IT" sz="500" dirty="0"/>
              <a:t>&gt;</a:t>
            </a:r>
          </a:p>
          <a:p>
            <a:r>
              <a:rPr lang="it-IT" sz="500" dirty="0"/>
              <a:t>    &lt;</a:t>
            </a:r>
            <a:r>
              <a:rPr lang="it-IT" sz="500" dirty="0" err="1"/>
              <a:t>version</a:t>
            </a:r>
            <a:r>
              <a:rPr lang="it-IT" sz="500" dirty="0"/>
              <a:t>&gt;1.0-SNAPSHOT&lt;/</a:t>
            </a:r>
            <a:r>
              <a:rPr lang="it-IT" sz="500" dirty="0" err="1"/>
              <a:t>version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&lt;packaging&gt;</a:t>
            </a:r>
            <a:r>
              <a:rPr lang="it-IT" sz="500" dirty="0" err="1"/>
              <a:t>jar</a:t>
            </a:r>
            <a:r>
              <a:rPr lang="it-IT" sz="500" dirty="0"/>
              <a:t>&lt;/packaging&gt;</a:t>
            </a:r>
          </a:p>
          <a:p>
            <a:r>
              <a:rPr lang="it-IT" sz="500" dirty="0"/>
              <a:t>    &lt;</a:t>
            </a:r>
            <a:r>
              <a:rPr lang="it-IT" sz="500" dirty="0" err="1"/>
              <a:t>properties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&lt;</a:t>
            </a:r>
            <a:r>
              <a:rPr lang="it-IT" sz="500" dirty="0" err="1"/>
              <a:t>project.build.sourceEncoding</a:t>
            </a:r>
            <a:r>
              <a:rPr lang="it-IT" sz="500" dirty="0"/>
              <a:t>&gt;UTF-8&lt;/</a:t>
            </a:r>
            <a:r>
              <a:rPr lang="it-IT" sz="500" dirty="0" err="1"/>
              <a:t>project.build.sourceEncoding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&lt;</a:t>
            </a:r>
            <a:r>
              <a:rPr lang="it-IT" sz="500" dirty="0" err="1"/>
              <a:t>maven.compiler.source</a:t>
            </a:r>
            <a:r>
              <a:rPr lang="it-IT" sz="500" dirty="0"/>
              <a:t>&gt;7&lt;/</a:t>
            </a:r>
            <a:r>
              <a:rPr lang="it-IT" sz="500" dirty="0" err="1"/>
              <a:t>maven.compiler.source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&lt;</a:t>
            </a:r>
            <a:r>
              <a:rPr lang="it-IT" sz="500" dirty="0" err="1"/>
              <a:t>maven.compiler.target</a:t>
            </a:r>
            <a:r>
              <a:rPr lang="it-IT" sz="500" dirty="0"/>
              <a:t>&gt;7&lt;/</a:t>
            </a:r>
            <a:r>
              <a:rPr lang="it-IT" sz="500" dirty="0" err="1"/>
              <a:t>maven.compiler.target</a:t>
            </a:r>
            <a:r>
              <a:rPr lang="it-IT" sz="500" dirty="0"/>
              <a:t>&gt;</a:t>
            </a:r>
          </a:p>
          <a:p>
            <a:r>
              <a:rPr lang="it-IT" sz="500" dirty="0"/>
              <a:t>&lt;/</a:t>
            </a:r>
            <a:r>
              <a:rPr lang="it-IT" sz="500" dirty="0" err="1"/>
              <a:t>properties</a:t>
            </a:r>
            <a:r>
              <a:rPr lang="it-IT" sz="500" dirty="0"/>
              <a:t>&gt;</a:t>
            </a:r>
          </a:p>
          <a:p>
            <a:r>
              <a:rPr lang="it-IT" sz="500" dirty="0"/>
              <a:t>    &lt;build&gt;</a:t>
            </a:r>
          </a:p>
          <a:p>
            <a:r>
              <a:rPr lang="it-IT" sz="500" dirty="0"/>
              <a:t>        &lt;plugins&gt;</a:t>
            </a:r>
          </a:p>
          <a:p>
            <a:r>
              <a:rPr lang="it-IT" sz="500" dirty="0"/>
              <a:t>            &lt;plugin&gt;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  <a:r>
              <a:rPr lang="it-IT" sz="500" dirty="0" err="1"/>
              <a:t>org.apache.maven.plugins</a:t>
            </a:r>
            <a:r>
              <a:rPr lang="it-IT" sz="500" dirty="0"/>
              <a:t>&lt;/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artifactId</a:t>
            </a:r>
            <a:r>
              <a:rPr lang="it-IT" sz="500" dirty="0"/>
              <a:t>&gt;</a:t>
            </a:r>
            <a:r>
              <a:rPr lang="it-IT" sz="500" dirty="0" err="1"/>
              <a:t>maven</a:t>
            </a:r>
            <a:r>
              <a:rPr lang="it-IT" sz="500" dirty="0"/>
              <a:t>-</a:t>
            </a:r>
            <a:r>
              <a:rPr lang="it-IT" sz="500" dirty="0" err="1"/>
              <a:t>jar</a:t>
            </a:r>
            <a:r>
              <a:rPr lang="it-IT" sz="500" dirty="0"/>
              <a:t>-plugin&lt;/</a:t>
            </a:r>
            <a:r>
              <a:rPr lang="it-IT" sz="500" dirty="0" err="1"/>
              <a:t>artifactId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version</a:t>
            </a:r>
            <a:r>
              <a:rPr lang="it-IT" sz="500" dirty="0"/>
              <a:t>&gt;3.2.0&lt;/</a:t>
            </a:r>
            <a:r>
              <a:rPr lang="it-IT" sz="500" dirty="0" err="1"/>
              <a:t>version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configuration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    &lt;</a:t>
            </a:r>
            <a:r>
              <a:rPr lang="it-IT" sz="500" dirty="0" err="1"/>
              <a:t>archive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        &lt;</a:t>
            </a:r>
            <a:r>
              <a:rPr lang="it-IT" sz="500" dirty="0" err="1"/>
              <a:t>manifest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            &lt;</a:t>
            </a:r>
            <a:r>
              <a:rPr lang="it-IT" sz="500" dirty="0" err="1"/>
              <a:t>mainClass</a:t>
            </a:r>
            <a:r>
              <a:rPr lang="it-IT" sz="500" dirty="0"/>
              <a:t>&gt;</a:t>
            </a:r>
            <a:r>
              <a:rPr lang="it-IT" sz="500" dirty="0" err="1"/>
              <a:t>com.alex.appgui.MainMenu</a:t>
            </a:r>
            <a:r>
              <a:rPr lang="it-IT" sz="500" dirty="0"/>
              <a:t>&lt;/</a:t>
            </a:r>
            <a:r>
              <a:rPr lang="it-IT" sz="500" dirty="0" err="1"/>
              <a:t>mainClass</a:t>
            </a:r>
            <a:r>
              <a:rPr lang="it-IT" sz="500" dirty="0"/>
              <a:t>&gt;                                                        </a:t>
            </a:r>
          </a:p>
          <a:p>
            <a:r>
              <a:rPr lang="it-IT" sz="500" dirty="0"/>
              <a:t>                        &lt;/</a:t>
            </a:r>
            <a:r>
              <a:rPr lang="it-IT" sz="500" dirty="0" err="1"/>
              <a:t>manifest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    &lt;/</a:t>
            </a:r>
            <a:r>
              <a:rPr lang="it-IT" sz="500" dirty="0" err="1"/>
              <a:t>archive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&lt;/</a:t>
            </a:r>
            <a:r>
              <a:rPr lang="it-IT" sz="500" dirty="0" err="1"/>
              <a:t>configuration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&lt;/plugin&gt;</a:t>
            </a:r>
          </a:p>
          <a:p>
            <a:r>
              <a:rPr lang="it-IT" sz="500" dirty="0"/>
              <a:t>            &lt;plugin&gt;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  <a:r>
              <a:rPr lang="it-IT" sz="500" dirty="0" err="1"/>
              <a:t>org.apache.maven.plugins</a:t>
            </a:r>
            <a:r>
              <a:rPr lang="it-IT" sz="500" dirty="0"/>
              <a:t>&lt;/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artifactId</a:t>
            </a:r>
            <a:r>
              <a:rPr lang="it-IT" sz="500" dirty="0"/>
              <a:t>&gt;</a:t>
            </a:r>
            <a:r>
              <a:rPr lang="it-IT" sz="500" dirty="0" err="1"/>
              <a:t>maven</a:t>
            </a:r>
            <a:r>
              <a:rPr lang="it-IT" sz="500" dirty="0"/>
              <a:t>-</a:t>
            </a:r>
            <a:r>
              <a:rPr lang="it-IT" sz="500" dirty="0" err="1"/>
              <a:t>deploy</a:t>
            </a:r>
            <a:r>
              <a:rPr lang="it-IT" sz="500" dirty="0"/>
              <a:t>-plugin&lt;/</a:t>
            </a:r>
            <a:r>
              <a:rPr lang="it-IT" sz="500" dirty="0" err="1"/>
              <a:t>artifactId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version</a:t>
            </a:r>
            <a:r>
              <a:rPr lang="it-IT" sz="500" dirty="0"/>
              <a:t>&gt;2.7&lt;/</a:t>
            </a:r>
            <a:r>
              <a:rPr lang="it-IT" sz="500" dirty="0" err="1"/>
              <a:t>version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executions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    &lt;</a:t>
            </a:r>
            <a:r>
              <a:rPr lang="it-IT" sz="500" dirty="0" err="1"/>
              <a:t>execution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        &lt;goals&gt;</a:t>
            </a:r>
          </a:p>
          <a:p>
            <a:r>
              <a:rPr lang="it-IT" sz="500" dirty="0"/>
              <a:t>                            &lt;goal&gt;</a:t>
            </a:r>
            <a:r>
              <a:rPr lang="it-IT" sz="500" dirty="0" err="1"/>
              <a:t>deploy</a:t>
            </a:r>
            <a:r>
              <a:rPr lang="it-IT" sz="500" dirty="0"/>
              <a:t>&lt;/goal&gt;</a:t>
            </a:r>
          </a:p>
          <a:p>
            <a:r>
              <a:rPr lang="it-IT" sz="500" dirty="0"/>
              <a:t>                        &lt;/goals&gt;</a:t>
            </a:r>
          </a:p>
          <a:p>
            <a:r>
              <a:rPr lang="it-IT" sz="500" dirty="0"/>
              <a:t>                        &lt;id&gt;</a:t>
            </a:r>
            <a:r>
              <a:rPr lang="it-IT" sz="500" dirty="0" err="1"/>
              <a:t>deploy</a:t>
            </a:r>
            <a:r>
              <a:rPr lang="it-IT" sz="500" dirty="0"/>
              <a:t>&lt;/id&gt;</a:t>
            </a:r>
          </a:p>
          <a:p>
            <a:r>
              <a:rPr lang="it-IT" sz="500" dirty="0"/>
              <a:t>                    &lt;/</a:t>
            </a:r>
            <a:r>
              <a:rPr lang="it-IT" sz="500" dirty="0" err="1"/>
              <a:t>execution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&lt;/</a:t>
            </a:r>
            <a:r>
              <a:rPr lang="it-IT" sz="500" dirty="0" err="1"/>
              <a:t>executions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configuration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    &lt;</a:t>
            </a:r>
            <a:r>
              <a:rPr lang="it-IT" sz="500" dirty="0" err="1"/>
              <a:t>foo</a:t>
            </a:r>
            <a:r>
              <a:rPr lang="it-IT" sz="500" dirty="0"/>
              <a:t>&gt;bar&lt;/</a:t>
            </a:r>
            <a:r>
              <a:rPr lang="it-IT" sz="500" dirty="0" err="1"/>
              <a:t>foo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&lt;/</a:t>
            </a:r>
            <a:r>
              <a:rPr lang="it-IT" sz="500" dirty="0" err="1"/>
              <a:t>configuration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&lt;/plugin&gt;</a:t>
            </a:r>
          </a:p>
          <a:p>
            <a:endParaRPr lang="it-IT" sz="500" dirty="0"/>
          </a:p>
          <a:p>
            <a:r>
              <a:rPr lang="it-IT" sz="500" dirty="0"/>
              <a:t>            &lt;plugin&gt;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  <a:r>
              <a:rPr lang="it-IT" sz="500" dirty="0" err="1"/>
              <a:t>org.apache.maven.plugins</a:t>
            </a:r>
            <a:r>
              <a:rPr lang="it-IT" sz="500" dirty="0"/>
              <a:t>&lt;/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artifactId</a:t>
            </a:r>
            <a:r>
              <a:rPr lang="it-IT" sz="500" dirty="0"/>
              <a:t>&gt;</a:t>
            </a:r>
            <a:r>
              <a:rPr lang="it-IT" sz="500" dirty="0" err="1"/>
              <a:t>maven</a:t>
            </a:r>
            <a:r>
              <a:rPr lang="it-IT" sz="500" dirty="0"/>
              <a:t>-source-plugin&lt;/</a:t>
            </a:r>
            <a:r>
              <a:rPr lang="it-IT" sz="500" dirty="0" err="1"/>
              <a:t>artifactId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version</a:t>
            </a:r>
            <a:r>
              <a:rPr lang="it-IT" sz="500" dirty="0"/>
              <a:t>&gt;3.2.1&lt;/</a:t>
            </a:r>
            <a:r>
              <a:rPr lang="it-IT" sz="500" dirty="0" err="1"/>
              <a:t>version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configuration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    &lt;</a:t>
            </a:r>
            <a:r>
              <a:rPr lang="it-IT" sz="500" dirty="0" err="1"/>
              <a:t>foo</a:t>
            </a:r>
            <a:r>
              <a:rPr lang="it-IT" sz="500" dirty="0"/>
              <a:t>&gt;bar&lt;/</a:t>
            </a:r>
            <a:r>
              <a:rPr lang="it-IT" sz="500" dirty="0" err="1"/>
              <a:t>foo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&lt;/</a:t>
            </a:r>
            <a:r>
              <a:rPr lang="it-IT" sz="500" dirty="0" err="1"/>
              <a:t>configuration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&lt;/plugin&gt;</a:t>
            </a:r>
          </a:p>
          <a:p>
            <a:endParaRPr lang="it-IT" sz="500" dirty="0"/>
          </a:p>
          <a:p>
            <a:r>
              <a:rPr lang="it-IT" sz="500" dirty="0"/>
              <a:t>                                                                    </a:t>
            </a:r>
          </a:p>
          <a:p>
            <a:r>
              <a:rPr lang="it-IT" sz="500" dirty="0"/>
              <a:t>            &lt;plugin&gt;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  <a:r>
              <a:rPr lang="it-IT" sz="500" dirty="0" err="1"/>
              <a:t>org.apache.maven.plugins</a:t>
            </a:r>
            <a:r>
              <a:rPr lang="it-IT" sz="500" dirty="0"/>
              <a:t>&lt;/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artifactId</a:t>
            </a:r>
            <a:r>
              <a:rPr lang="it-IT" sz="500" dirty="0"/>
              <a:t>&gt;</a:t>
            </a:r>
            <a:r>
              <a:rPr lang="it-IT" sz="500" dirty="0" err="1"/>
              <a:t>maven</a:t>
            </a:r>
            <a:r>
              <a:rPr lang="it-IT" sz="500" dirty="0"/>
              <a:t>-</a:t>
            </a:r>
            <a:r>
              <a:rPr lang="it-IT" sz="500" dirty="0" err="1"/>
              <a:t>javadoc</a:t>
            </a:r>
            <a:r>
              <a:rPr lang="it-IT" sz="500" dirty="0"/>
              <a:t>-plugin&lt;/</a:t>
            </a:r>
            <a:r>
              <a:rPr lang="it-IT" sz="500" dirty="0" err="1"/>
              <a:t>artifactId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version</a:t>
            </a:r>
            <a:r>
              <a:rPr lang="it-IT" sz="500" dirty="0"/>
              <a:t>&gt;3.2.0&lt;/</a:t>
            </a:r>
            <a:r>
              <a:rPr lang="it-IT" sz="500" dirty="0" err="1"/>
              <a:t>version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executions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    &lt;</a:t>
            </a:r>
            <a:r>
              <a:rPr lang="it-IT" sz="500" dirty="0" err="1"/>
              <a:t>execution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        &lt;goals&gt;</a:t>
            </a:r>
          </a:p>
          <a:p>
            <a:r>
              <a:rPr lang="it-IT" sz="500" dirty="0"/>
              <a:t>                            &lt;goal&gt;</a:t>
            </a:r>
            <a:r>
              <a:rPr lang="it-IT" sz="500" dirty="0" err="1"/>
              <a:t>jar</a:t>
            </a:r>
            <a:r>
              <a:rPr lang="it-IT" sz="500" dirty="0"/>
              <a:t>&lt;/goal&gt;</a:t>
            </a:r>
          </a:p>
          <a:p>
            <a:r>
              <a:rPr lang="it-IT" sz="500" dirty="0"/>
              <a:t>                            &lt;goal&gt;</a:t>
            </a:r>
            <a:r>
              <a:rPr lang="it-IT" sz="500" dirty="0" err="1"/>
              <a:t>javadoc</a:t>
            </a:r>
            <a:r>
              <a:rPr lang="it-IT" sz="500" dirty="0"/>
              <a:t>&lt;/goal&gt;</a:t>
            </a:r>
          </a:p>
          <a:p>
            <a:r>
              <a:rPr lang="it-IT" sz="500" dirty="0"/>
              <a:t>                        &lt;/goals&gt;</a:t>
            </a:r>
          </a:p>
          <a:p>
            <a:r>
              <a:rPr lang="it-IT" sz="500" dirty="0"/>
              <a:t>                        &lt;id&gt;</a:t>
            </a:r>
            <a:r>
              <a:rPr lang="it-IT" sz="500" dirty="0" err="1"/>
              <a:t>jar</a:t>
            </a:r>
            <a:r>
              <a:rPr lang="it-IT" sz="500" dirty="0"/>
              <a:t>&lt;/id&gt;</a:t>
            </a:r>
          </a:p>
          <a:p>
            <a:r>
              <a:rPr lang="it-IT" sz="500" dirty="0"/>
              <a:t>                    &lt;/</a:t>
            </a:r>
            <a:r>
              <a:rPr lang="it-IT" sz="500" dirty="0" err="1"/>
              <a:t>execution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&lt;/</a:t>
            </a:r>
            <a:r>
              <a:rPr lang="it-IT" sz="500" dirty="0" err="1"/>
              <a:t>executions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</a:t>
            </a:r>
            <a:r>
              <a:rPr lang="it-IT" sz="500" dirty="0" err="1"/>
              <a:t>configuration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    &lt;</a:t>
            </a:r>
            <a:r>
              <a:rPr lang="it-IT" sz="500" dirty="0" err="1"/>
              <a:t>foo</a:t>
            </a:r>
            <a:r>
              <a:rPr lang="it-IT" sz="500" dirty="0"/>
              <a:t>&gt;bar&lt;/</a:t>
            </a:r>
            <a:r>
              <a:rPr lang="it-IT" sz="500" dirty="0" err="1"/>
              <a:t>foo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    &lt;/</a:t>
            </a:r>
            <a:r>
              <a:rPr lang="it-IT" sz="500" dirty="0" err="1"/>
              <a:t>configuration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&lt;/plugin&gt;</a:t>
            </a:r>
          </a:p>
          <a:p>
            <a:r>
              <a:rPr lang="it-IT" sz="500" dirty="0"/>
              <a:t>        &lt;/plugins&gt;</a:t>
            </a:r>
          </a:p>
          <a:p>
            <a:r>
              <a:rPr lang="it-IT" sz="500" dirty="0"/>
              <a:t>    &lt;/build&gt;</a:t>
            </a:r>
          </a:p>
          <a:p>
            <a:r>
              <a:rPr lang="it-IT" sz="500" dirty="0"/>
              <a:t>    &lt;</a:t>
            </a:r>
            <a:r>
              <a:rPr lang="it-IT" sz="500" dirty="0" err="1"/>
              <a:t>dependencies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&lt;</a:t>
            </a:r>
            <a:r>
              <a:rPr lang="it-IT" sz="500" dirty="0" err="1"/>
              <a:t>dependency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&lt;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  <a:r>
              <a:rPr lang="it-IT" sz="500" dirty="0" err="1"/>
              <a:t>org.swinglabs</a:t>
            </a:r>
            <a:r>
              <a:rPr lang="it-IT" sz="500" dirty="0"/>
              <a:t>&lt;/</a:t>
            </a:r>
            <a:r>
              <a:rPr lang="it-IT" sz="500" dirty="0" err="1"/>
              <a:t>groupId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&lt;</a:t>
            </a:r>
            <a:r>
              <a:rPr lang="it-IT" sz="500" dirty="0" err="1"/>
              <a:t>artifactId</a:t>
            </a:r>
            <a:r>
              <a:rPr lang="it-IT" sz="500" dirty="0"/>
              <a:t>&gt;swing-layout&lt;/</a:t>
            </a:r>
            <a:r>
              <a:rPr lang="it-IT" sz="500" dirty="0" err="1"/>
              <a:t>artifactId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    &lt;</a:t>
            </a:r>
            <a:r>
              <a:rPr lang="it-IT" sz="500" dirty="0" err="1"/>
              <a:t>version</a:t>
            </a:r>
            <a:r>
              <a:rPr lang="it-IT" sz="500" dirty="0"/>
              <a:t>&gt;1.0.3&lt;/</a:t>
            </a:r>
            <a:r>
              <a:rPr lang="it-IT" sz="500" dirty="0" err="1"/>
              <a:t>version</a:t>
            </a:r>
            <a:r>
              <a:rPr lang="it-IT" sz="500" dirty="0"/>
              <a:t>&gt;</a:t>
            </a:r>
          </a:p>
          <a:p>
            <a:r>
              <a:rPr lang="it-IT" sz="500" dirty="0"/>
              <a:t>        &lt;/</a:t>
            </a:r>
            <a:r>
              <a:rPr lang="it-IT" sz="500" dirty="0" err="1"/>
              <a:t>dependency</a:t>
            </a:r>
            <a:r>
              <a:rPr lang="it-IT" sz="500" dirty="0"/>
              <a:t>&gt;</a:t>
            </a:r>
          </a:p>
          <a:p>
            <a:r>
              <a:rPr lang="it-IT" sz="500" dirty="0"/>
              <a:t>    &lt;/</a:t>
            </a:r>
            <a:r>
              <a:rPr lang="it-IT" sz="500" dirty="0" err="1"/>
              <a:t>dependencies</a:t>
            </a:r>
            <a:r>
              <a:rPr lang="it-IT" sz="500" dirty="0"/>
              <a:t>&gt;</a:t>
            </a:r>
          </a:p>
          <a:p>
            <a:r>
              <a:rPr lang="it-IT" sz="500" dirty="0"/>
              <a:t>&lt;/project&gt;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B70566-2D4D-41AB-B07D-1B90EEA320AE}"/>
              </a:ext>
            </a:extLst>
          </p:cNvPr>
          <p:cNvSpPr txBox="1"/>
          <p:nvPr/>
        </p:nvSpPr>
        <p:spPr>
          <a:xfrm>
            <a:off x="326002" y="1089329"/>
            <a:ext cx="8515847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&lt;project  </a:t>
            </a:r>
            <a:r>
              <a:rPr lang="it-IT" sz="1100" dirty="0" err="1"/>
              <a:t>ecc</a:t>
            </a:r>
            <a:r>
              <a:rPr lang="it-IT" sz="1100" dirty="0"/>
              <a:t>….  &gt;</a:t>
            </a:r>
          </a:p>
          <a:p>
            <a:r>
              <a:rPr lang="it-IT" sz="1100" dirty="0"/>
              <a:t>    &lt;</a:t>
            </a:r>
            <a:r>
              <a:rPr lang="it-IT" sz="1100" dirty="0" err="1"/>
              <a:t>modelVersion</a:t>
            </a:r>
            <a:r>
              <a:rPr lang="it-IT" sz="1100" dirty="0"/>
              <a:t>&gt;4.0.0&lt;/</a:t>
            </a:r>
            <a:r>
              <a:rPr lang="it-IT" sz="1100" dirty="0" err="1"/>
              <a:t>modelVersion</a:t>
            </a:r>
            <a:r>
              <a:rPr lang="it-IT" sz="1100" dirty="0"/>
              <a:t>&gt;</a:t>
            </a:r>
          </a:p>
          <a:p>
            <a:r>
              <a:rPr lang="it-IT" sz="1100" dirty="0"/>
              <a:t>    &lt;</a:t>
            </a:r>
            <a:r>
              <a:rPr lang="it-IT" sz="1100" dirty="0" err="1"/>
              <a:t>groupId</a:t>
            </a:r>
            <a:r>
              <a:rPr lang="it-IT" sz="1100" dirty="0"/>
              <a:t>&gt;</a:t>
            </a:r>
            <a:r>
              <a:rPr lang="it-IT" sz="1100" dirty="0" err="1"/>
              <a:t>com.alex</a:t>
            </a:r>
            <a:r>
              <a:rPr lang="it-IT" sz="1100" dirty="0"/>
              <a:t>&lt;/</a:t>
            </a:r>
            <a:r>
              <a:rPr lang="it-IT" sz="1100" dirty="0" err="1"/>
              <a:t>groupId</a:t>
            </a:r>
            <a:r>
              <a:rPr lang="it-IT" sz="1100" dirty="0"/>
              <a:t>&gt;</a:t>
            </a:r>
          </a:p>
          <a:p>
            <a:r>
              <a:rPr lang="it-IT" sz="1100" dirty="0"/>
              <a:t>    &lt;</a:t>
            </a:r>
            <a:r>
              <a:rPr lang="it-IT" sz="1100" dirty="0" err="1"/>
              <a:t>artifactId</a:t>
            </a:r>
            <a:r>
              <a:rPr lang="it-IT" sz="1100" dirty="0"/>
              <a:t>&gt;</a:t>
            </a:r>
            <a:r>
              <a:rPr lang="it-IT" sz="1100" dirty="0" err="1"/>
              <a:t>AppGui</a:t>
            </a:r>
            <a:r>
              <a:rPr lang="it-IT" sz="1100" dirty="0"/>
              <a:t>&lt;/</a:t>
            </a:r>
            <a:r>
              <a:rPr lang="it-IT" sz="1100" dirty="0" err="1"/>
              <a:t>artifactId</a:t>
            </a:r>
            <a:r>
              <a:rPr lang="it-IT" sz="1100" dirty="0"/>
              <a:t>&gt;</a:t>
            </a:r>
          </a:p>
          <a:p>
            <a:r>
              <a:rPr lang="it-IT" sz="1100" dirty="0"/>
              <a:t>    &lt;</a:t>
            </a:r>
            <a:r>
              <a:rPr lang="it-IT" sz="1100" dirty="0" err="1"/>
              <a:t>version</a:t>
            </a:r>
            <a:r>
              <a:rPr lang="it-IT" sz="1100" dirty="0"/>
              <a:t>&gt;1.0-SNAPSHOT&lt;/</a:t>
            </a:r>
            <a:r>
              <a:rPr lang="it-IT" sz="1100" dirty="0" err="1"/>
              <a:t>version</a:t>
            </a:r>
            <a:r>
              <a:rPr lang="it-IT" sz="1100" dirty="0"/>
              <a:t>&gt;</a:t>
            </a:r>
          </a:p>
          <a:p>
            <a:r>
              <a:rPr lang="it-IT" sz="1100" dirty="0"/>
              <a:t>    &lt;packaging&gt;</a:t>
            </a:r>
            <a:r>
              <a:rPr lang="it-IT" sz="1100" dirty="0" err="1"/>
              <a:t>jar</a:t>
            </a:r>
            <a:r>
              <a:rPr lang="it-IT" sz="1100" dirty="0"/>
              <a:t>&lt;/packaging&gt;</a:t>
            </a:r>
          </a:p>
          <a:p>
            <a:r>
              <a:rPr lang="it-IT" sz="1100" dirty="0"/>
              <a:t>    &lt;</a:t>
            </a:r>
            <a:r>
              <a:rPr lang="it-IT" sz="1100" dirty="0" err="1"/>
              <a:t>properties</a:t>
            </a:r>
            <a:r>
              <a:rPr lang="it-IT" sz="1100" dirty="0"/>
              <a:t>&gt;</a:t>
            </a:r>
          </a:p>
          <a:p>
            <a:r>
              <a:rPr lang="it-IT" sz="1100" dirty="0"/>
              <a:t>        &lt;</a:t>
            </a:r>
            <a:r>
              <a:rPr lang="it-IT" sz="1100" dirty="0" err="1"/>
              <a:t>project.build.sourceEncoding</a:t>
            </a:r>
            <a:r>
              <a:rPr lang="it-IT" sz="1100" dirty="0"/>
              <a:t>&gt;UTF-8&lt;/</a:t>
            </a:r>
            <a:r>
              <a:rPr lang="it-IT" sz="1100" dirty="0" err="1"/>
              <a:t>project.build.sourceEncoding</a:t>
            </a:r>
            <a:r>
              <a:rPr lang="it-IT" sz="1100" dirty="0"/>
              <a:t>&gt;</a:t>
            </a:r>
          </a:p>
          <a:p>
            <a:r>
              <a:rPr lang="it-IT" sz="1100" dirty="0"/>
              <a:t>        &lt;</a:t>
            </a:r>
            <a:r>
              <a:rPr lang="it-IT" sz="1100" dirty="0" err="1"/>
              <a:t>maven.compiler.source</a:t>
            </a:r>
            <a:r>
              <a:rPr lang="it-IT" sz="1100" dirty="0"/>
              <a:t>&gt;7&lt;/</a:t>
            </a:r>
            <a:r>
              <a:rPr lang="it-IT" sz="1100" dirty="0" err="1"/>
              <a:t>maven.compiler.source</a:t>
            </a:r>
            <a:r>
              <a:rPr lang="it-IT" sz="1100" dirty="0"/>
              <a:t>&gt;     	&lt;&lt;questo setta la versione di JDK da usare per la compilazione</a:t>
            </a:r>
          </a:p>
          <a:p>
            <a:r>
              <a:rPr lang="it-IT" sz="1100" dirty="0"/>
              <a:t>        &lt;</a:t>
            </a:r>
            <a:r>
              <a:rPr lang="it-IT" sz="1100" dirty="0" err="1"/>
              <a:t>maven.compiler.target</a:t>
            </a:r>
            <a:r>
              <a:rPr lang="it-IT" sz="1100" dirty="0"/>
              <a:t>&gt;7&lt;/</a:t>
            </a:r>
            <a:r>
              <a:rPr lang="it-IT" sz="1100" dirty="0" err="1"/>
              <a:t>maven.compiler.target</a:t>
            </a:r>
            <a:r>
              <a:rPr lang="it-IT" sz="1100" dirty="0"/>
              <a:t>&gt;	&lt;&lt;idem</a:t>
            </a:r>
          </a:p>
          <a:p>
            <a:r>
              <a:rPr lang="it-IT" sz="1100" dirty="0"/>
              <a:t>&lt;/</a:t>
            </a:r>
            <a:r>
              <a:rPr lang="it-IT" sz="1100" dirty="0" err="1"/>
              <a:t>properties</a:t>
            </a:r>
            <a:r>
              <a:rPr lang="it-IT" sz="1100" dirty="0"/>
              <a:t>&gt;</a:t>
            </a:r>
          </a:p>
          <a:p>
            <a:r>
              <a:rPr lang="it-IT" sz="1100" dirty="0"/>
              <a:t>    &lt;build&gt;</a:t>
            </a:r>
          </a:p>
          <a:p>
            <a:r>
              <a:rPr lang="it-IT" sz="1100" dirty="0"/>
              <a:t>        &lt;plugins&gt;			&lt;&lt; dentro a </a:t>
            </a:r>
            <a:r>
              <a:rPr lang="it-IT" sz="1100" dirty="0" err="1"/>
              <a:t>pluginS</a:t>
            </a:r>
            <a:r>
              <a:rPr lang="it-IT" sz="1100" dirty="0"/>
              <a:t> inserisci le </a:t>
            </a:r>
            <a:r>
              <a:rPr lang="it-IT" sz="1100" dirty="0" err="1"/>
              <a:t>config</a:t>
            </a:r>
            <a:r>
              <a:rPr lang="it-IT" sz="1100" dirty="0"/>
              <a:t> dei vari plugin	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3CD6E4-9197-4DB7-82FF-6B56F891F5F0}"/>
              </a:ext>
            </a:extLst>
          </p:cNvPr>
          <p:cNvSpPr txBox="1"/>
          <p:nvPr/>
        </p:nvSpPr>
        <p:spPr>
          <a:xfrm>
            <a:off x="186853" y="3693319"/>
            <a:ext cx="37331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B050"/>
                </a:solidFill>
              </a:rPr>
              <a:t>…esempio il plugin   </a:t>
            </a:r>
            <a:r>
              <a:rPr lang="it-IT" sz="1200" b="1" dirty="0" err="1">
                <a:solidFill>
                  <a:srgbClr val="00B050"/>
                </a:solidFill>
              </a:rPr>
              <a:t>maven-jar</a:t>
            </a:r>
            <a:endParaRPr lang="it-IT" sz="1200" b="1" dirty="0">
              <a:solidFill>
                <a:srgbClr val="00B050"/>
              </a:solidFill>
            </a:endParaRPr>
          </a:p>
          <a:p>
            <a:r>
              <a:rPr lang="it-IT" sz="1200" dirty="0"/>
              <a:t>&lt;plugin&gt;</a:t>
            </a:r>
          </a:p>
          <a:p>
            <a:r>
              <a:rPr lang="it-IT" sz="1200" dirty="0"/>
              <a:t>                &lt;</a:t>
            </a:r>
            <a:r>
              <a:rPr lang="it-IT" sz="1200" dirty="0" err="1"/>
              <a:t>groupId</a:t>
            </a:r>
            <a:r>
              <a:rPr lang="it-IT" sz="1200" dirty="0"/>
              <a:t>&gt;</a:t>
            </a:r>
            <a:r>
              <a:rPr lang="it-IT" sz="1200" dirty="0" err="1"/>
              <a:t>org.apache.maven.plugins</a:t>
            </a:r>
            <a:r>
              <a:rPr lang="it-IT" sz="1200" dirty="0"/>
              <a:t>&lt;/</a:t>
            </a:r>
            <a:r>
              <a:rPr lang="it-IT" sz="1200" dirty="0" err="1"/>
              <a:t>groupId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&lt;</a:t>
            </a:r>
            <a:r>
              <a:rPr lang="it-IT" sz="1200" dirty="0" err="1"/>
              <a:t>artifactId</a:t>
            </a:r>
            <a:r>
              <a:rPr lang="it-IT" sz="1200" dirty="0"/>
              <a:t>&gt;</a:t>
            </a:r>
            <a:r>
              <a:rPr lang="it-IT" sz="1200" dirty="0" err="1"/>
              <a:t>maven</a:t>
            </a:r>
            <a:r>
              <a:rPr lang="it-IT" sz="1200" dirty="0"/>
              <a:t>-</a:t>
            </a:r>
            <a:r>
              <a:rPr lang="it-IT" sz="1200" dirty="0" err="1"/>
              <a:t>jar</a:t>
            </a:r>
            <a:r>
              <a:rPr lang="it-IT" sz="1200" dirty="0"/>
              <a:t>-plugin&lt;/</a:t>
            </a:r>
            <a:r>
              <a:rPr lang="it-IT" sz="1200" dirty="0" err="1"/>
              <a:t>artifactId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&lt;</a:t>
            </a:r>
            <a:r>
              <a:rPr lang="it-IT" sz="1200" dirty="0" err="1"/>
              <a:t>version</a:t>
            </a:r>
            <a:r>
              <a:rPr lang="it-IT" sz="1200" dirty="0"/>
              <a:t>&gt;3.2.0&lt;/</a:t>
            </a:r>
            <a:r>
              <a:rPr lang="it-IT" sz="1200" dirty="0" err="1"/>
              <a:t>version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&lt;</a:t>
            </a:r>
            <a:r>
              <a:rPr lang="it-IT" sz="1200" dirty="0" err="1"/>
              <a:t>configuration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    &lt;</a:t>
            </a:r>
            <a:r>
              <a:rPr lang="it-IT" sz="1200" dirty="0" err="1"/>
              <a:t>archive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        &lt;</a:t>
            </a:r>
            <a:r>
              <a:rPr lang="it-IT" sz="1200" dirty="0" err="1"/>
              <a:t>manifest</a:t>
            </a:r>
            <a:r>
              <a:rPr lang="it-IT" sz="1200" dirty="0"/>
              <a:t>&gt;                            &lt;</a:t>
            </a:r>
            <a:r>
              <a:rPr lang="it-IT" sz="1200" dirty="0" err="1"/>
              <a:t>mainClass</a:t>
            </a:r>
            <a:r>
              <a:rPr lang="it-IT" sz="1200" dirty="0"/>
              <a:t>&gt;</a:t>
            </a:r>
            <a:r>
              <a:rPr lang="it-IT" sz="1200" dirty="0" err="1"/>
              <a:t>com.alex.appgui.MainMenu</a:t>
            </a:r>
            <a:r>
              <a:rPr lang="it-IT" sz="1200" dirty="0"/>
              <a:t>&lt;/</a:t>
            </a:r>
            <a:r>
              <a:rPr lang="it-IT" sz="1200" dirty="0" err="1"/>
              <a:t>mainClass</a:t>
            </a:r>
            <a:r>
              <a:rPr lang="it-IT" sz="1200" dirty="0"/>
              <a:t>&gt;                                                        </a:t>
            </a:r>
          </a:p>
          <a:p>
            <a:r>
              <a:rPr lang="it-IT" sz="1200" dirty="0"/>
              <a:t>                        &lt;/</a:t>
            </a:r>
            <a:r>
              <a:rPr lang="it-IT" sz="1200" dirty="0" err="1"/>
              <a:t>manifest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    &lt;/</a:t>
            </a:r>
            <a:r>
              <a:rPr lang="it-IT" sz="1200" dirty="0" err="1"/>
              <a:t>archive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&lt;/</a:t>
            </a:r>
            <a:r>
              <a:rPr lang="it-IT" sz="1200" dirty="0" err="1"/>
              <a:t>configuration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&lt;/plugin&gt;</a:t>
            </a:r>
          </a:p>
          <a:p>
            <a:endParaRPr lang="it-IT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BB6BC0-B545-4071-B649-161830D5E0A4}"/>
              </a:ext>
            </a:extLst>
          </p:cNvPr>
          <p:cNvSpPr txBox="1"/>
          <p:nvPr/>
        </p:nvSpPr>
        <p:spPr>
          <a:xfrm>
            <a:off x="3864995" y="3460334"/>
            <a:ext cx="37331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B050"/>
                </a:solidFill>
              </a:rPr>
              <a:t>…esempio il plugin   </a:t>
            </a:r>
            <a:r>
              <a:rPr lang="it-IT" sz="1200" b="1" dirty="0" err="1">
                <a:solidFill>
                  <a:srgbClr val="00B050"/>
                </a:solidFill>
              </a:rPr>
              <a:t>maven-javadoc</a:t>
            </a:r>
            <a:endParaRPr lang="it-IT" sz="1200" b="1" dirty="0">
              <a:solidFill>
                <a:srgbClr val="00B050"/>
              </a:solidFill>
            </a:endParaRPr>
          </a:p>
          <a:p>
            <a:r>
              <a:rPr lang="it-IT" sz="1200" dirty="0"/>
              <a:t>&lt;plugin&gt;</a:t>
            </a:r>
          </a:p>
          <a:p>
            <a:r>
              <a:rPr lang="it-IT" sz="1200" dirty="0"/>
              <a:t>                &lt;</a:t>
            </a:r>
            <a:r>
              <a:rPr lang="it-IT" sz="1200" dirty="0" err="1"/>
              <a:t>groupId</a:t>
            </a:r>
            <a:r>
              <a:rPr lang="it-IT" sz="1200" dirty="0"/>
              <a:t>&gt;</a:t>
            </a:r>
            <a:r>
              <a:rPr lang="it-IT" sz="1200" dirty="0" err="1"/>
              <a:t>org.apache.maven.plugins</a:t>
            </a:r>
            <a:r>
              <a:rPr lang="it-IT" sz="1200" dirty="0"/>
              <a:t>&lt;/</a:t>
            </a:r>
            <a:r>
              <a:rPr lang="it-IT" sz="1200" dirty="0" err="1"/>
              <a:t>groupId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&lt;</a:t>
            </a:r>
            <a:r>
              <a:rPr lang="it-IT" sz="1200" dirty="0" err="1"/>
              <a:t>artifactId</a:t>
            </a:r>
            <a:r>
              <a:rPr lang="it-IT" sz="1200" dirty="0"/>
              <a:t>&gt;</a:t>
            </a:r>
            <a:r>
              <a:rPr lang="it-IT" sz="1200" dirty="0" err="1"/>
              <a:t>maven</a:t>
            </a:r>
            <a:r>
              <a:rPr lang="it-IT" sz="1200" dirty="0"/>
              <a:t>-</a:t>
            </a:r>
            <a:r>
              <a:rPr lang="it-IT" sz="1200" dirty="0" err="1"/>
              <a:t>javadoc</a:t>
            </a:r>
            <a:r>
              <a:rPr lang="it-IT" sz="1200" dirty="0"/>
              <a:t>-plugin&lt;/</a:t>
            </a:r>
            <a:r>
              <a:rPr lang="it-IT" sz="1200" dirty="0" err="1"/>
              <a:t>artifactId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&lt;</a:t>
            </a:r>
            <a:r>
              <a:rPr lang="it-IT" sz="1200" dirty="0" err="1"/>
              <a:t>version</a:t>
            </a:r>
            <a:r>
              <a:rPr lang="it-IT" sz="1200" dirty="0"/>
              <a:t>&gt;3.2.0&lt;/</a:t>
            </a:r>
            <a:r>
              <a:rPr lang="it-IT" sz="1200" dirty="0" err="1"/>
              <a:t>version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&lt;</a:t>
            </a:r>
            <a:r>
              <a:rPr lang="it-IT" sz="1200" dirty="0" err="1"/>
              <a:t>executions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    &lt;</a:t>
            </a:r>
            <a:r>
              <a:rPr lang="it-IT" sz="1200" dirty="0" err="1"/>
              <a:t>execution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        &lt;goals&gt;</a:t>
            </a:r>
          </a:p>
          <a:p>
            <a:r>
              <a:rPr lang="it-IT" sz="1200" dirty="0"/>
              <a:t>                            &lt;goal&gt;</a:t>
            </a:r>
            <a:r>
              <a:rPr lang="it-IT" sz="1200" dirty="0" err="1"/>
              <a:t>jar</a:t>
            </a:r>
            <a:r>
              <a:rPr lang="it-IT" sz="1200" dirty="0"/>
              <a:t>&lt;/goal&gt;</a:t>
            </a:r>
          </a:p>
          <a:p>
            <a:r>
              <a:rPr lang="it-IT" sz="1200" dirty="0"/>
              <a:t>                            &lt;goal&gt;</a:t>
            </a:r>
            <a:r>
              <a:rPr lang="it-IT" sz="1200" dirty="0" err="1"/>
              <a:t>javadoc</a:t>
            </a:r>
            <a:r>
              <a:rPr lang="it-IT" sz="1200" dirty="0"/>
              <a:t>&lt;/goal&gt;</a:t>
            </a:r>
          </a:p>
          <a:p>
            <a:r>
              <a:rPr lang="it-IT" sz="1200" dirty="0"/>
              <a:t>                        &lt;/goals&gt;</a:t>
            </a:r>
          </a:p>
          <a:p>
            <a:r>
              <a:rPr lang="it-IT" sz="1200" dirty="0"/>
              <a:t>                        &lt;id&gt;</a:t>
            </a:r>
            <a:r>
              <a:rPr lang="it-IT" sz="1200" dirty="0" err="1"/>
              <a:t>jar</a:t>
            </a:r>
            <a:r>
              <a:rPr lang="it-IT" sz="1200" dirty="0"/>
              <a:t>&lt;/id&gt;</a:t>
            </a:r>
          </a:p>
          <a:p>
            <a:r>
              <a:rPr lang="it-IT" sz="1200" dirty="0"/>
              <a:t>                    &lt;/</a:t>
            </a:r>
            <a:r>
              <a:rPr lang="it-IT" sz="1200" dirty="0" err="1"/>
              <a:t>execution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&lt;/</a:t>
            </a:r>
            <a:r>
              <a:rPr lang="it-IT" sz="1200" dirty="0" err="1"/>
              <a:t>executions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&lt;</a:t>
            </a:r>
            <a:r>
              <a:rPr lang="it-IT" sz="1200" dirty="0" err="1"/>
              <a:t>configuration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    &lt;</a:t>
            </a:r>
            <a:r>
              <a:rPr lang="it-IT" sz="1200" dirty="0" err="1"/>
              <a:t>foo</a:t>
            </a:r>
            <a:r>
              <a:rPr lang="it-IT" sz="1200" dirty="0"/>
              <a:t>&gt;bar&lt;/</a:t>
            </a:r>
            <a:r>
              <a:rPr lang="it-IT" sz="1200" dirty="0" err="1"/>
              <a:t>foo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    &lt;/</a:t>
            </a:r>
            <a:r>
              <a:rPr lang="it-IT" sz="1200" dirty="0" err="1"/>
              <a:t>configuration</a:t>
            </a:r>
            <a:r>
              <a:rPr lang="it-IT" sz="1200" dirty="0"/>
              <a:t>&gt;</a:t>
            </a:r>
          </a:p>
          <a:p>
            <a:r>
              <a:rPr lang="it-IT" sz="1200" dirty="0"/>
              <a:t>            &lt;/plugin&gt;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C93E5A1-73B7-40BA-B2D4-6DBADDEC0084}"/>
              </a:ext>
            </a:extLst>
          </p:cNvPr>
          <p:cNvSpPr/>
          <p:nvPr/>
        </p:nvSpPr>
        <p:spPr>
          <a:xfrm>
            <a:off x="5844210" y="922351"/>
            <a:ext cx="1852654" cy="1439186"/>
          </a:xfrm>
          <a:prstGeom prst="rightArrow">
            <a:avLst>
              <a:gd name="adj1" fmla="val 70994"/>
              <a:gd name="adj2" fmla="val 22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Manifest</a:t>
            </a:r>
            <a:r>
              <a:rPr lang="it-IT" sz="1400" dirty="0"/>
              <a:t> (pom.xml) completo per AppGui.java</a:t>
            </a:r>
          </a:p>
        </p:txBody>
      </p:sp>
    </p:spTree>
    <p:extLst>
      <p:ext uri="{BB962C8B-B14F-4D97-AF65-F5344CB8AC3E}">
        <p14:creationId xmlns:p14="http://schemas.microsoft.com/office/powerpoint/2010/main" val="2936455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B928EE-DB20-4DD1-A260-78CE8B362B9E}"/>
              </a:ext>
            </a:extLst>
          </p:cNvPr>
          <p:cNvSpPr txBox="1"/>
          <p:nvPr/>
        </p:nvSpPr>
        <p:spPr>
          <a:xfrm>
            <a:off x="159025" y="0"/>
            <a:ext cx="752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Inserimento voci nel </a:t>
            </a:r>
            <a:r>
              <a:rPr lang="it-IT" sz="2800" dirty="0" err="1"/>
              <a:t>Manifest</a:t>
            </a:r>
            <a:r>
              <a:rPr lang="it-IT" sz="2800" dirty="0"/>
              <a:t> (pom.xml)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5E4450-2820-4C1F-A5F6-7E4786580ED6}"/>
              </a:ext>
            </a:extLst>
          </p:cNvPr>
          <p:cNvSpPr txBox="1"/>
          <p:nvPr/>
        </p:nvSpPr>
        <p:spPr>
          <a:xfrm>
            <a:off x="652006" y="858064"/>
            <a:ext cx="186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Fai il Build in modalità Release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330B632-28D1-484B-B760-5F66FF17B8A8}"/>
              </a:ext>
            </a:extLst>
          </p:cNvPr>
          <p:cNvGrpSpPr/>
          <p:nvPr/>
        </p:nvGrpSpPr>
        <p:grpSpPr>
          <a:xfrm>
            <a:off x="2520564" y="776298"/>
            <a:ext cx="7734686" cy="6081701"/>
            <a:chOff x="2520564" y="776298"/>
            <a:chExt cx="7734686" cy="6081701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629116D3-6683-4428-A952-6E75E5481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8372" y="776298"/>
              <a:ext cx="7376878" cy="6081701"/>
            </a:xfrm>
            <a:prstGeom prst="rect">
              <a:avLst/>
            </a:prstGeom>
          </p:spPr>
        </p:pic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0350D110-BE25-45F0-AFEF-D319E5A454E9}"/>
                </a:ext>
              </a:extLst>
            </p:cNvPr>
            <p:cNvSpPr/>
            <p:nvPr/>
          </p:nvSpPr>
          <p:spPr>
            <a:xfrm>
              <a:off x="3748898" y="978934"/>
              <a:ext cx="1713648" cy="404593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a destra 5">
              <a:extLst>
                <a:ext uri="{FF2B5EF4-FFF2-40B4-BE49-F238E27FC236}">
                  <a16:creationId xmlns:a16="http://schemas.microsoft.com/office/drawing/2014/main" id="{25B2AB57-392C-461A-9E9F-5A87921E50EE}"/>
                </a:ext>
              </a:extLst>
            </p:cNvPr>
            <p:cNvSpPr/>
            <p:nvPr/>
          </p:nvSpPr>
          <p:spPr>
            <a:xfrm>
              <a:off x="2520564" y="978935"/>
              <a:ext cx="882594" cy="4990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13681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DDFF78-1B9F-4C51-AFF2-48470F2A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3DF47B7-FC92-4EA9-BEB6-89FC5E49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30" y="0"/>
            <a:ext cx="3762375" cy="4600575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1B3A3A3-A9E6-415D-9E80-11595A3F501D}"/>
              </a:ext>
            </a:extLst>
          </p:cNvPr>
          <p:cNvSpPr/>
          <p:nvPr/>
        </p:nvSpPr>
        <p:spPr>
          <a:xfrm>
            <a:off x="202553" y="151075"/>
            <a:ext cx="3407339" cy="2671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Vado a fare BUILD in modalità RELEASE.</a:t>
            </a:r>
          </a:p>
          <a:p>
            <a:pPr algn="ctr"/>
            <a:r>
              <a:rPr lang="it-IT" dirty="0"/>
              <a:t>Viene creato un .JAR</a:t>
            </a:r>
          </a:p>
          <a:p>
            <a:pPr algn="ctr"/>
            <a:r>
              <a:rPr lang="it-IT" dirty="0"/>
              <a:t>Che di default NON Funziona.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3A851B3-20A2-448D-B5AA-B559B34A0516}"/>
              </a:ext>
            </a:extLst>
          </p:cNvPr>
          <p:cNvSpPr/>
          <p:nvPr/>
        </p:nvSpPr>
        <p:spPr>
          <a:xfrm>
            <a:off x="898071" y="4122964"/>
            <a:ext cx="2326822" cy="1322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Inoltre il .</a:t>
            </a:r>
            <a:r>
              <a:rPr lang="it-IT" dirty="0" err="1"/>
              <a:t>jar</a:t>
            </a:r>
            <a:r>
              <a:rPr lang="it-IT" dirty="0"/>
              <a:t> deve essere associato a Java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8CBBC1-485F-477B-8926-BD9A4941A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83" y="5360918"/>
            <a:ext cx="66579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6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52CD797-BC27-4FD1-B35F-6DC17AD3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282" y="-84152"/>
            <a:ext cx="7927118" cy="6858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52CA17B-631E-4790-8697-F7D63F898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374" y="2927139"/>
            <a:ext cx="7355329" cy="3846709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9741E7E-3929-4D11-A38E-74D116DE80DB}"/>
              </a:ext>
            </a:extLst>
          </p:cNvPr>
          <p:cNvSpPr/>
          <p:nvPr/>
        </p:nvSpPr>
        <p:spPr>
          <a:xfrm>
            <a:off x="267440" y="298665"/>
            <a:ext cx="2274073" cy="1510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Errore : manca il </a:t>
            </a:r>
            <a:r>
              <a:rPr lang="it-IT" dirty="0" err="1"/>
              <a:t>manifest</a:t>
            </a:r>
            <a:r>
              <a:rPr lang="it-IT" dirty="0"/>
              <a:t> per </a:t>
            </a:r>
            <a:r>
              <a:rPr lang="it-IT" dirty="0" err="1"/>
              <a:t>Main</a:t>
            </a:r>
            <a:r>
              <a:rPr lang="it-IT" dirty="0"/>
              <a:t> Class</a:t>
            </a:r>
          </a:p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9D237A9-1598-4BF5-BB63-2DD616B40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8490"/>
            <a:ext cx="4629150" cy="4004824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739608A-66F2-4838-A5C6-DBD1E2BC56A8}"/>
              </a:ext>
            </a:extLst>
          </p:cNvPr>
          <p:cNvSpPr/>
          <p:nvPr/>
        </p:nvSpPr>
        <p:spPr>
          <a:xfrm>
            <a:off x="5039991" y="2486202"/>
            <a:ext cx="1987826" cy="1502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Bisogna fare diverse impostazioni nel pom.xml</a:t>
            </a:r>
          </a:p>
        </p:txBody>
      </p:sp>
    </p:spTree>
    <p:extLst>
      <p:ext uri="{BB962C8B-B14F-4D97-AF65-F5344CB8AC3E}">
        <p14:creationId xmlns:p14="http://schemas.microsoft.com/office/powerpoint/2010/main" val="414676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A5BBF9E-0928-4D3A-8E2B-A02F49007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26"/>
          <a:stretch/>
        </p:blipFill>
        <p:spPr>
          <a:xfrm>
            <a:off x="0" y="0"/>
            <a:ext cx="3252083" cy="6858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09D8A3C-2105-462E-B1D5-F15CCE922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39" b="9565"/>
          <a:stretch/>
        </p:blipFill>
        <p:spPr>
          <a:xfrm>
            <a:off x="4549110" y="1208314"/>
            <a:ext cx="6771984" cy="5577769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50C9524-42F3-4875-898B-37713513CCD3}"/>
              </a:ext>
            </a:extLst>
          </p:cNvPr>
          <p:cNvSpPr/>
          <p:nvPr/>
        </p:nvSpPr>
        <p:spPr>
          <a:xfrm>
            <a:off x="282130" y="4993419"/>
            <a:ext cx="1061640" cy="3657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9BA4227-7988-4BAC-98BB-73C2FB828A62}"/>
              </a:ext>
            </a:extLst>
          </p:cNvPr>
          <p:cNvSpPr/>
          <p:nvPr/>
        </p:nvSpPr>
        <p:spPr>
          <a:xfrm>
            <a:off x="7637087" y="4039262"/>
            <a:ext cx="1864722" cy="15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12EC59F-06E3-45E6-8444-D48DFFB6A2CC}"/>
              </a:ext>
            </a:extLst>
          </p:cNvPr>
          <p:cNvSpPr/>
          <p:nvPr/>
        </p:nvSpPr>
        <p:spPr>
          <a:xfrm>
            <a:off x="7637087" y="3888187"/>
            <a:ext cx="1864722" cy="15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in su 7">
            <a:extLst>
              <a:ext uri="{FF2B5EF4-FFF2-40B4-BE49-F238E27FC236}">
                <a16:creationId xmlns:a16="http://schemas.microsoft.com/office/drawing/2014/main" id="{20CD38FF-7C84-4A2C-BC8A-C17AA5C6C719}"/>
              </a:ext>
            </a:extLst>
          </p:cNvPr>
          <p:cNvSpPr/>
          <p:nvPr/>
        </p:nvSpPr>
        <p:spPr>
          <a:xfrm>
            <a:off x="7250013" y="4273329"/>
            <a:ext cx="2638869" cy="1805940"/>
          </a:xfrm>
          <a:prstGeom prst="upArrow">
            <a:avLst>
              <a:gd name="adj1" fmla="val 79529"/>
              <a:gd name="adj2" fmla="val 2307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Qui inserisci gli argomenti da passare all’app dalla riga di comando (sarebbe «</a:t>
            </a:r>
            <a:r>
              <a:rPr lang="it-IT" dirty="0" err="1"/>
              <a:t>args</a:t>
            </a:r>
            <a:r>
              <a:rPr lang="it-IT" dirty="0"/>
              <a:t>»)</a:t>
            </a:r>
          </a:p>
        </p:txBody>
      </p:sp>
      <p:sp>
        <p:nvSpPr>
          <p:cNvPr id="9" name="Freccia in giù 8">
            <a:extLst>
              <a:ext uri="{FF2B5EF4-FFF2-40B4-BE49-F238E27FC236}">
                <a16:creationId xmlns:a16="http://schemas.microsoft.com/office/drawing/2014/main" id="{B66BB9B9-B647-4DFB-9F35-104F071FB691}"/>
              </a:ext>
            </a:extLst>
          </p:cNvPr>
          <p:cNvSpPr/>
          <p:nvPr/>
        </p:nvSpPr>
        <p:spPr>
          <a:xfrm>
            <a:off x="6997148" y="2409245"/>
            <a:ext cx="3323646" cy="1407381"/>
          </a:xfrm>
          <a:prstGeom prst="downArrow">
            <a:avLst>
              <a:gd name="adj1" fmla="val 70144"/>
              <a:gd name="adj2" fmla="val 1962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Qui scrivi la </a:t>
            </a:r>
            <a:r>
              <a:rPr lang="it-IT" sz="1400" dirty="0" err="1"/>
              <a:t>MainClass</a:t>
            </a:r>
            <a:r>
              <a:rPr lang="it-IT" sz="1400" dirty="0"/>
              <a:t> per il normale Debug</a:t>
            </a:r>
          </a:p>
          <a:p>
            <a:pPr algn="ctr"/>
            <a:r>
              <a:rPr lang="it-IT" sz="1400" dirty="0"/>
              <a:t>..ma per la compilazione devi </a:t>
            </a:r>
            <a:r>
              <a:rPr lang="it-IT" sz="1400" dirty="0" err="1"/>
              <a:t>impsotare</a:t>
            </a:r>
            <a:r>
              <a:rPr lang="it-IT" sz="1400" dirty="0"/>
              <a:t> </a:t>
            </a:r>
            <a:r>
              <a:rPr lang="it-IT" sz="1400" dirty="0" err="1"/>
              <a:t>maven</a:t>
            </a:r>
            <a:r>
              <a:rPr lang="it-IT" sz="1400" dirty="0"/>
              <a:t> col POM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3414741F-A37E-4214-A795-8831BD728E22}"/>
              </a:ext>
            </a:extLst>
          </p:cNvPr>
          <p:cNvSpPr/>
          <p:nvPr/>
        </p:nvSpPr>
        <p:spPr>
          <a:xfrm>
            <a:off x="1248355" y="4898003"/>
            <a:ext cx="5581815" cy="572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25459B3-8BF3-4352-B5F0-6D7D80FD35DB}"/>
              </a:ext>
            </a:extLst>
          </p:cNvPr>
          <p:cNvSpPr/>
          <p:nvPr/>
        </p:nvSpPr>
        <p:spPr>
          <a:xfrm>
            <a:off x="91299" y="842554"/>
            <a:ext cx="1061640" cy="286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sinistra 11">
            <a:extLst>
              <a:ext uri="{FF2B5EF4-FFF2-40B4-BE49-F238E27FC236}">
                <a16:creationId xmlns:a16="http://schemas.microsoft.com/office/drawing/2014/main" id="{D2B3F669-98E5-4701-9318-99F48382F24D}"/>
              </a:ext>
            </a:extLst>
          </p:cNvPr>
          <p:cNvSpPr/>
          <p:nvPr/>
        </p:nvSpPr>
        <p:spPr>
          <a:xfrm>
            <a:off x="1343770" y="532737"/>
            <a:ext cx="2441051" cy="1156916"/>
          </a:xfrm>
          <a:prstGeom prst="leftArrow">
            <a:avLst>
              <a:gd name="adj1" fmla="val 7336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Impostazioni specifiche per il Progetto</a:t>
            </a:r>
          </a:p>
        </p:txBody>
      </p:sp>
    </p:spTree>
    <p:extLst>
      <p:ext uri="{BB962C8B-B14F-4D97-AF65-F5344CB8AC3E}">
        <p14:creationId xmlns:p14="http://schemas.microsoft.com/office/powerpoint/2010/main" val="396792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666B80D-FB94-48F1-8D7A-E5DBABD71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" y="241976"/>
            <a:ext cx="2507312" cy="364996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BBFC96D-1BB5-4920-B165-6AD6CC1F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61" y="2172197"/>
            <a:ext cx="8330317" cy="46858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7822F94-A18E-4B62-9D1A-69A172DE4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37"/>
          <a:stretch/>
        </p:blipFill>
        <p:spPr>
          <a:xfrm>
            <a:off x="3734628" y="241976"/>
            <a:ext cx="5886450" cy="28675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516460F-7513-4EBD-B8E2-D3AF928F9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728" b="48473"/>
          <a:stretch/>
        </p:blipFill>
        <p:spPr>
          <a:xfrm>
            <a:off x="5923720" y="2520519"/>
            <a:ext cx="6142355" cy="2616024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BAB0C9D6-6AD7-46A0-9125-38B7198B687B}"/>
              </a:ext>
            </a:extLst>
          </p:cNvPr>
          <p:cNvSpPr/>
          <p:nvPr/>
        </p:nvSpPr>
        <p:spPr>
          <a:xfrm>
            <a:off x="9326880" y="111318"/>
            <a:ext cx="2739196" cy="15823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Imposta JAVA_HOME alla dir della JDK</a:t>
            </a:r>
          </a:p>
        </p:txBody>
      </p:sp>
    </p:spTree>
    <p:extLst>
      <p:ext uri="{BB962C8B-B14F-4D97-AF65-F5344CB8AC3E}">
        <p14:creationId xmlns:p14="http://schemas.microsoft.com/office/powerpoint/2010/main" val="278178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3FBA9C9-469F-43E2-A667-93AA4A6F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53" y="2510583"/>
            <a:ext cx="7493153" cy="183082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6217120-D684-4F37-B4AD-F80D01F73DCA}"/>
              </a:ext>
            </a:extLst>
          </p:cNvPr>
          <p:cNvSpPr txBox="1"/>
          <p:nvPr/>
        </p:nvSpPr>
        <p:spPr>
          <a:xfrm>
            <a:off x="318052" y="310101"/>
            <a:ext cx="11593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Posso eseguire il </a:t>
            </a:r>
            <a:r>
              <a:rPr lang="it-IT" dirty="0" err="1"/>
              <a:t>jar</a:t>
            </a:r>
            <a:r>
              <a:rPr lang="it-IT" dirty="0"/>
              <a:t> con una versione di JDK differente specificando il percorso. </a:t>
            </a:r>
          </a:p>
          <a:p>
            <a:r>
              <a:rPr lang="it-IT" dirty="0"/>
              <a:t>Se uso un batch devo mettere il percorso tra  virgolette perché ci sono spazi in «</a:t>
            </a:r>
            <a:r>
              <a:rPr lang="it-IT" dirty="0" err="1"/>
              <a:t>program</a:t>
            </a:r>
            <a:r>
              <a:rPr lang="it-IT" dirty="0"/>
              <a:t> file»</a:t>
            </a:r>
          </a:p>
          <a:p>
            <a:endParaRPr lang="it-IT" dirty="0"/>
          </a:p>
          <a:p>
            <a:r>
              <a:rPr lang="it-IT" dirty="0"/>
              <a:t>Il </a:t>
            </a:r>
            <a:r>
              <a:rPr lang="it-IT" dirty="0" err="1"/>
              <a:t>jar</a:t>
            </a:r>
            <a:r>
              <a:rPr lang="it-IT" dirty="0"/>
              <a:t> è nella sottocartella «target» del progetto. Conviene stare fuori perché nel </a:t>
            </a:r>
            <a:r>
              <a:rPr lang="it-IT" dirty="0" err="1"/>
              <a:t>Clean&amp;Build</a:t>
            </a:r>
            <a:r>
              <a:rPr lang="it-IT" dirty="0"/>
              <a:t> la cartella viene cancellata e quindi non la devo impegnare</a:t>
            </a:r>
          </a:p>
          <a:p>
            <a:endParaRPr lang="it-IT" dirty="0"/>
          </a:p>
          <a:p>
            <a:r>
              <a:rPr lang="it-IT" dirty="0"/>
              <a:t>Il comando per l’esecuzione è:    java –</a:t>
            </a:r>
            <a:r>
              <a:rPr lang="it-IT" dirty="0" err="1"/>
              <a:t>jar</a:t>
            </a:r>
            <a:r>
              <a:rPr lang="it-IT" dirty="0"/>
              <a:t> «nomefile.jar»      ; sta nella dir </a:t>
            </a:r>
            <a:r>
              <a:rPr lang="it-IT" dirty="0" err="1"/>
              <a:t>JDKxx</a:t>
            </a:r>
            <a:r>
              <a:rPr lang="it-IT" dirty="0"/>
              <a:t>&gt;bin quindi vedi di impostare JAVA_HOME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5E29D36-FA07-4FB5-BD7D-1366F95D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355" y="5205670"/>
            <a:ext cx="6247447" cy="1652330"/>
          </a:xfrm>
          <a:prstGeom prst="rect">
            <a:avLst/>
          </a:prstGeom>
        </p:spPr>
      </p:pic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CBEFB634-711E-41B9-8838-06730F979EFB}"/>
              </a:ext>
            </a:extLst>
          </p:cNvPr>
          <p:cNvSpPr/>
          <p:nvPr/>
        </p:nvSpPr>
        <p:spPr>
          <a:xfrm>
            <a:off x="1470991" y="4818907"/>
            <a:ext cx="3943847" cy="1796578"/>
          </a:xfrm>
          <a:prstGeom prst="rightArrow">
            <a:avLst>
              <a:gd name="adj1" fmla="val 8186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Javac</a:t>
            </a:r>
            <a:r>
              <a:rPr lang="it-IT" dirty="0"/>
              <a:t> è per compilare a riga di comando.</a:t>
            </a:r>
          </a:p>
          <a:p>
            <a:pPr algn="ctr"/>
            <a:r>
              <a:rPr lang="it-IT" dirty="0"/>
              <a:t>--release indica di usare source/target in versione 8</a:t>
            </a:r>
          </a:p>
        </p:txBody>
      </p:sp>
    </p:spTree>
    <p:extLst>
      <p:ext uri="{BB962C8B-B14F-4D97-AF65-F5344CB8AC3E}">
        <p14:creationId xmlns:p14="http://schemas.microsoft.com/office/powerpoint/2010/main" val="216014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05351C6B-2003-4018-BDF8-A7EFA3D84309}"/>
              </a:ext>
            </a:extLst>
          </p:cNvPr>
          <p:cNvGrpSpPr/>
          <p:nvPr/>
        </p:nvGrpSpPr>
        <p:grpSpPr>
          <a:xfrm>
            <a:off x="0" y="0"/>
            <a:ext cx="6408751" cy="6858000"/>
            <a:chOff x="0" y="0"/>
            <a:chExt cx="6408751" cy="685800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997C37AB-61AD-4CEA-A8E0-FEAEDE5BE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7435"/>
            <a:stretch/>
          </p:blipFill>
          <p:spPr>
            <a:xfrm>
              <a:off x="0" y="0"/>
              <a:ext cx="6408751" cy="6858000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41956033-E1C0-496B-B4CE-8D3868F64A9F}"/>
                </a:ext>
              </a:extLst>
            </p:cNvPr>
            <p:cNvSpPr/>
            <p:nvPr/>
          </p:nvSpPr>
          <p:spPr>
            <a:xfrm>
              <a:off x="182880" y="1916264"/>
              <a:ext cx="970059" cy="74742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41E7EFC6-21EB-4396-AF8D-61A002F8E44D}"/>
                </a:ext>
              </a:extLst>
            </p:cNvPr>
            <p:cNvSpPr/>
            <p:nvPr/>
          </p:nvSpPr>
          <p:spPr>
            <a:xfrm>
              <a:off x="2059388" y="2480807"/>
              <a:ext cx="970059" cy="74742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in giù 6">
              <a:extLst>
                <a:ext uri="{FF2B5EF4-FFF2-40B4-BE49-F238E27FC236}">
                  <a16:creationId xmlns:a16="http://schemas.microsoft.com/office/drawing/2014/main" id="{FD9AB152-5C20-4130-ABE6-D5A974321642}"/>
                </a:ext>
              </a:extLst>
            </p:cNvPr>
            <p:cNvSpPr/>
            <p:nvPr/>
          </p:nvSpPr>
          <p:spPr>
            <a:xfrm>
              <a:off x="2703443" y="3122875"/>
              <a:ext cx="469127" cy="506896"/>
            </a:xfrm>
            <a:prstGeom prst="down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993FC0-8B60-4491-B038-508C055EC550}"/>
              </a:ext>
            </a:extLst>
          </p:cNvPr>
          <p:cNvSpPr txBox="1"/>
          <p:nvPr/>
        </p:nvSpPr>
        <p:spPr>
          <a:xfrm>
            <a:off x="7044856" y="318053"/>
            <a:ext cx="46197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Importazione delle Librerie (se uso Ant) o Dipendenze (per </a:t>
            </a:r>
            <a:r>
              <a:rPr lang="it-IT" dirty="0" err="1"/>
              <a:t>Maven</a:t>
            </a:r>
            <a:r>
              <a:rPr lang="it-IT" dirty="0"/>
              <a:t>).</a:t>
            </a:r>
          </a:p>
          <a:p>
            <a:r>
              <a:rPr lang="it-IT" dirty="0"/>
              <a:t>Siamo in modalità RELEASE.</a:t>
            </a:r>
          </a:p>
          <a:p>
            <a:r>
              <a:rPr lang="it-IT" dirty="0"/>
              <a:t>Tasto </a:t>
            </a:r>
            <a:r>
              <a:rPr lang="it-IT" dirty="0" err="1"/>
              <a:t>Dx</a:t>
            </a:r>
            <a:r>
              <a:rPr lang="it-IT" dirty="0"/>
              <a:t> su </a:t>
            </a:r>
            <a:r>
              <a:rPr lang="it-IT" dirty="0" err="1"/>
              <a:t>Dependencies</a:t>
            </a:r>
            <a:r>
              <a:rPr lang="it-IT" dirty="0"/>
              <a:t> nel </a:t>
            </a:r>
            <a:r>
              <a:rPr lang="it-IT" dirty="0" err="1"/>
              <a:t>ProjectTree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235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AA07D74B-9598-4F27-8EE1-CC1D8C9CD9DE}"/>
              </a:ext>
            </a:extLst>
          </p:cNvPr>
          <p:cNvGrpSpPr/>
          <p:nvPr/>
        </p:nvGrpSpPr>
        <p:grpSpPr>
          <a:xfrm>
            <a:off x="5383032" y="1574358"/>
            <a:ext cx="6623437" cy="5124616"/>
            <a:chOff x="2568271" y="1444652"/>
            <a:chExt cx="8005891" cy="5413348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6E6F21A4-9340-4AFE-B17B-A995243EE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811"/>
            <a:stretch/>
          </p:blipFill>
          <p:spPr>
            <a:xfrm>
              <a:off x="2568271" y="1444652"/>
              <a:ext cx="8005891" cy="5413348"/>
            </a:xfrm>
            <a:prstGeom prst="rect">
              <a:avLst/>
            </a:prstGeom>
          </p:spPr>
        </p:pic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D3CA7B0D-91C2-44A1-9599-B5FFE1FC79DE}"/>
                </a:ext>
              </a:extLst>
            </p:cNvPr>
            <p:cNvSpPr/>
            <p:nvPr/>
          </p:nvSpPr>
          <p:spPr>
            <a:xfrm>
              <a:off x="3828411" y="2131873"/>
              <a:ext cx="1713648" cy="40459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4D4632E2-15E0-46CF-B8D6-0B2042988A68}"/>
                </a:ext>
              </a:extLst>
            </p:cNvPr>
            <p:cNvSpPr/>
            <p:nvPr/>
          </p:nvSpPr>
          <p:spPr>
            <a:xfrm>
              <a:off x="6743061" y="5707830"/>
              <a:ext cx="1713648" cy="40459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5FFCF7C7-681D-465C-8BE9-48E1E29B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" y="1216550"/>
            <a:ext cx="5601605" cy="5728914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41B03657-E2CE-46C5-9D60-2B60E8A0EFFA}"/>
              </a:ext>
            </a:extLst>
          </p:cNvPr>
          <p:cNvSpPr txBox="1">
            <a:spLocks/>
          </p:cNvSpPr>
          <p:nvPr/>
        </p:nvSpPr>
        <p:spPr>
          <a:xfrm>
            <a:off x="114631" y="15269"/>
            <a:ext cx="10515600" cy="748056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/>
              <a:t>POM e Manifest  con Maven</a:t>
            </a:r>
            <a:br>
              <a:rPr lang="it-IT" sz="3600"/>
            </a:br>
            <a:r>
              <a:rPr lang="it-IT" sz="1800">
                <a:hlinkClick r:id="rId4"/>
              </a:rPr>
              <a:t>https://maven.apache.org/plugins/maven-compiler-plugin/usage.html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8106876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1287</Words>
  <Application>Microsoft Office PowerPoint</Application>
  <PresentationFormat>Widescreen</PresentationFormat>
  <Paragraphs>160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di Office</vt:lpstr>
      <vt:lpstr>Java – Compilazione di un Eseguibile .Jar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POM e Manifest  con Maven https://maven.apache.org/plugins/maven-compiler-plugin/usage.html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Galli</dc:creator>
  <cp:lastModifiedBy>Alessandro Galli</cp:lastModifiedBy>
  <cp:revision>16</cp:revision>
  <dcterms:created xsi:type="dcterms:W3CDTF">2020-06-18T10:29:14Z</dcterms:created>
  <dcterms:modified xsi:type="dcterms:W3CDTF">2020-06-18T14:08:02Z</dcterms:modified>
</cp:coreProperties>
</file>